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3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8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44E65-9C4A-4E32-A832-55A45D6B191A}" type="datetimeFigureOut">
              <a:rPr lang="en-US" smtClean="0"/>
              <a:t>7/9/2024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447AC-6EDE-42A8-A4DC-F860EC9FDD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383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44E65-9C4A-4E32-A832-55A45D6B191A}" type="datetimeFigureOut">
              <a:rPr lang="en-US" smtClean="0"/>
              <a:t>7/9/2024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447AC-6EDE-42A8-A4DC-F860EC9FDD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066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44E65-9C4A-4E32-A832-55A45D6B191A}" type="datetimeFigureOut">
              <a:rPr lang="en-US" smtClean="0"/>
              <a:t>7/9/2024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447AC-6EDE-42A8-A4DC-F860EC9FDD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193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44E65-9C4A-4E32-A832-55A45D6B191A}" type="datetimeFigureOut">
              <a:rPr lang="en-US" smtClean="0"/>
              <a:t>7/9/2024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447AC-6EDE-42A8-A4DC-F860EC9FDD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162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44E65-9C4A-4E32-A832-55A45D6B191A}" type="datetimeFigureOut">
              <a:rPr lang="en-US" smtClean="0"/>
              <a:t>7/9/2024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447AC-6EDE-42A8-A4DC-F860EC9FDD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082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44E65-9C4A-4E32-A832-55A45D6B191A}" type="datetimeFigureOut">
              <a:rPr lang="en-US" smtClean="0"/>
              <a:t>7/9/2024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447AC-6EDE-42A8-A4DC-F860EC9FDD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44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44E65-9C4A-4E32-A832-55A45D6B191A}" type="datetimeFigureOut">
              <a:rPr lang="en-US" smtClean="0"/>
              <a:t>7/9/2024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447AC-6EDE-42A8-A4DC-F860EC9FDD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035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44E65-9C4A-4E32-A832-55A45D6B191A}" type="datetimeFigureOut">
              <a:rPr lang="en-US" smtClean="0"/>
              <a:t>7/9/2024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447AC-6EDE-42A8-A4DC-F860EC9FDD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546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44E65-9C4A-4E32-A832-55A45D6B191A}" type="datetimeFigureOut">
              <a:rPr lang="en-US" smtClean="0"/>
              <a:t>7/9/2024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447AC-6EDE-42A8-A4DC-F860EC9FDD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243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44E65-9C4A-4E32-A832-55A45D6B191A}" type="datetimeFigureOut">
              <a:rPr lang="en-US" smtClean="0"/>
              <a:t>7/9/2024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447AC-6EDE-42A8-A4DC-F860EC9FDD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216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44E65-9C4A-4E32-A832-55A45D6B191A}" type="datetimeFigureOut">
              <a:rPr lang="en-US" smtClean="0"/>
              <a:t>7/9/2024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447AC-6EDE-42A8-A4DC-F860EC9FDD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975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44E65-9C4A-4E32-A832-55A45D6B191A}" type="datetimeFigureOut">
              <a:rPr lang="en-US" smtClean="0"/>
              <a:t>7/9/2024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447AC-6EDE-42A8-A4DC-F860EC9FDD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84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E818B0-669C-4F77-89B7-2D6DEB9327CE}"/>
              </a:ext>
            </a:extLst>
          </p:cNvPr>
          <p:cNvSpPr txBox="1"/>
          <p:nvPr/>
        </p:nvSpPr>
        <p:spPr>
          <a:xfrm>
            <a:off x="2635624" y="579776"/>
            <a:ext cx="641321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elveticaNeue" panose="00000400000000000000" pitchFamily="2" charset="0"/>
                <a:ea typeface="+mn-ea"/>
                <a:cs typeface="+mn-cs"/>
              </a:rPr>
              <a:t>Part No. 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E331F5-AD7F-4164-9B63-E622AB4F8306}"/>
              </a:ext>
            </a:extLst>
          </p:cNvPr>
          <p:cNvSpPr txBox="1"/>
          <p:nvPr/>
        </p:nvSpPr>
        <p:spPr>
          <a:xfrm>
            <a:off x="2635624" y="931553"/>
            <a:ext cx="641321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elveticaNeue" panose="00000400000000000000" pitchFamily="2" charset="0"/>
                <a:ea typeface="+mn-ea"/>
                <a:cs typeface="+mn-cs"/>
              </a:rPr>
              <a:t>Telescoping Pick Up Tool with 16 lbs. Capacity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6CE9A8-3585-454E-BC86-247EBB3B3227}"/>
              </a:ext>
            </a:extLst>
          </p:cNvPr>
          <p:cNvSpPr txBox="1"/>
          <p:nvPr/>
        </p:nvSpPr>
        <p:spPr>
          <a:xfrm>
            <a:off x="169640" y="1415038"/>
            <a:ext cx="2354270" cy="740844"/>
          </a:xfrm>
          <a:prstGeom prst="rect">
            <a:avLst/>
          </a:prstGeom>
          <a:noFill/>
        </p:spPr>
        <p:txBody>
          <a:bodyPr wrap="square" lIns="91440" tIns="91440" rIns="4572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Condensed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 the reach and strength you need with a telescoping magnet pick up tool with an ergonomic, textured grip and 16-pound lifting capacity.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5AD822-1878-4B14-AA12-07C56EB9C7DB}"/>
              </a:ext>
            </a:extLst>
          </p:cNvPr>
          <p:cNvSpPr txBox="1"/>
          <p:nvPr/>
        </p:nvSpPr>
        <p:spPr>
          <a:xfrm>
            <a:off x="226532" y="2585679"/>
            <a:ext cx="2354270" cy="1446550"/>
          </a:xfrm>
          <a:prstGeom prst="rect">
            <a:avLst/>
          </a:prstGeom>
          <a:noFill/>
        </p:spPr>
        <p:txBody>
          <a:bodyPr wrap="square" tIns="91440" rtlCol="0">
            <a:spAutoFit/>
          </a:bodyPr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Condensed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Retrieve items up to 16 lbs. from tight or hard-to-reach areas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Condensed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Magnetic head with shield to keep from sticking to surfaces and debris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Condensed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Closed the unit is 6-½" and the stainless-steel handle extends to 37"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Condensed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Features an ergonomic textured grip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FABCF4-CC94-4249-9D85-7C456D8027FA}"/>
              </a:ext>
            </a:extLst>
          </p:cNvPr>
          <p:cNvSpPr txBox="1"/>
          <p:nvPr/>
        </p:nvSpPr>
        <p:spPr>
          <a:xfrm>
            <a:off x="2639769" y="5072658"/>
            <a:ext cx="2354270" cy="861774"/>
          </a:xfrm>
          <a:prstGeom prst="rect">
            <a:avLst/>
          </a:prstGeom>
          <a:noFill/>
        </p:spPr>
        <p:txBody>
          <a:bodyPr wrap="square" lIns="91440" tIns="9144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elvetica Condensed" panose="020B0606020202030204" pitchFamily="34" charset="0"/>
                <a:ea typeface="+mn-ea"/>
                <a:cs typeface="+mn-cs"/>
              </a:rPr>
              <a:t>Applications: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elvetica Condensed" panose="020B060602020203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Condensed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Numerous applications to pick up metal objects in hard-to-reach areas.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elvetica Condensed" panose="020B060602020203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elvetica Condensed" panose="020B060602020203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27EBB6-97D2-4ED1-B21E-902F7C68E27F}"/>
              </a:ext>
            </a:extLst>
          </p:cNvPr>
          <p:cNvSpPr txBox="1"/>
          <p:nvPr/>
        </p:nvSpPr>
        <p:spPr>
          <a:xfrm>
            <a:off x="169640" y="5627080"/>
            <a:ext cx="23542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Condensed" panose="020B0606020202030204" pitchFamily="34" charset="0"/>
                <a:ea typeface="+mn-ea"/>
                <a:cs typeface="+mn-cs"/>
              </a:rPr>
              <a:t>Warranty: Limited Lifetime Against Defects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AEA6BB-A2DF-47DA-A5D2-86B7C49B1C35}"/>
              </a:ext>
            </a:extLst>
          </p:cNvPr>
          <p:cNvSpPr txBox="1"/>
          <p:nvPr/>
        </p:nvSpPr>
        <p:spPr>
          <a:xfrm>
            <a:off x="169640" y="5889857"/>
            <a:ext cx="23542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Condensed" panose="020B0606020202030204" pitchFamily="34" charset="0"/>
                <a:ea typeface="+mn-ea"/>
                <a:cs typeface="+mn-cs"/>
              </a:rPr>
              <a:t>UPC: 047084000236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7D9EDE4-F2E1-4C4F-8AAB-75B1DD487A5C}"/>
              </a:ext>
            </a:extLst>
          </p:cNvPr>
          <p:cNvCxnSpPr>
            <a:cxnSpLocks/>
          </p:cNvCxnSpPr>
          <p:nvPr/>
        </p:nvCxnSpPr>
        <p:spPr>
          <a:xfrm flipH="1">
            <a:off x="4994039" y="5010588"/>
            <a:ext cx="2076" cy="1245398"/>
          </a:xfrm>
          <a:prstGeom prst="line">
            <a:avLst/>
          </a:prstGeom>
          <a:ln w="12700" cap="sq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55AE52D-DAD0-45E9-BF0A-99C3CFFD9249}"/>
              </a:ext>
            </a:extLst>
          </p:cNvPr>
          <p:cNvSpPr txBox="1"/>
          <p:nvPr/>
        </p:nvSpPr>
        <p:spPr>
          <a:xfrm>
            <a:off x="169640" y="5109893"/>
            <a:ext cx="23521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Condensed" panose="020B0606020202030204" pitchFamily="34" charset="0"/>
                <a:ea typeface="+mn-ea"/>
                <a:cs typeface="+mn-cs"/>
              </a:rPr>
              <a:t>Package Type: Sliding Blister and Card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ADFCB9-6FA6-4308-96F3-72A908DD4143}"/>
              </a:ext>
            </a:extLst>
          </p:cNvPr>
          <p:cNvSpPr txBox="1"/>
          <p:nvPr/>
        </p:nvSpPr>
        <p:spPr>
          <a:xfrm>
            <a:off x="169640" y="5366415"/>
            <a:ext cx="23521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Condensed" panose="020B0606020202030204" pitchFamily="34" charset="0"/>
                <a:ea typeface="+mn-ea"/>
                <a:cs typeface="+mn-cs"/>
              </a:rPr>
              <a:t>Dimensions: 2.47" x 11.61" x .94"</a:t>
            </a:r>
          </a:p>
        </p:txBody>
      </p:sp>
      <p:pic>
        <p:nvPicPr>
          <p:cNvPr id="26" name="Picture 25" descr="A picture containing knife&#10;&#10;Description automatically generated">
            <a:extLst>
              <a:ext uri="{FF2B5EF4-FFF2-40B4-BE49-F238E27FC236}">
                <a16:creationId xmlns:a16="http://schemas.microsoft.com/office/drawing/2014/main" id="{56A418B3-FA8B-43D4-B7B3-0741A270C0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3" t="35840" r="9460" b="33353"/>
          <a:stretch/>
        </p:blipFill>
        <p:spPr>
          <a:xfrm rot="747157">
            <a:off x="3393320" y="2532457"/>
            <a:ext cx="5028438" cy="595782"/>
          </a:xfrm>
          <a:prstGeom prst="rect">
            <a:avLst/>
          </a:prstGeom>
        </p:spPr>
      </p:pic>
      <p:pic>
        <p:nvPicPr>
          <p:cNvPr id="28" name="Picture 27" descr="A picture containing knife&#10;&#10;Description automatically generated">
            <a:extLst>
              <a:ext uri="{FF2B5EF4-FFF2-40B4-BE49-F238E27FC236}">
                <a16:creationId xmlns:a16="http://schemas.microsoft.com/office/drawing/2014/main" id="{A7A9192A-BE06-44AC-B577-6B8BC042E2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" t="33786" r="72421" b="35661"/>
          <a:stretch/>
        </p:blipFill>
        <p:spPr>
          <a:xfrm>
            <a:off x="6046327" y="5173099"/>
            <a:ext cx="1804680" cy="8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0260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</TotalTime>
  <Words>121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Helvetica Condensed</vt:lpstr>
      <vt:lpstr>HelveticaNeue</vt:lpstr>
      <vt:lpstr>1_Office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Kathryn Kirkpatrick</dc:creator>
  <cp:lastModifiedBy>Kathryn Kirkpatrick</cp:lastModifiedBy>
  <cp:revision>1</cp:revision>
  <dcterms:created xsi:type="dcterms:W3CDTF">2024-07-09T19:49:46Z</dcterms:created>
  <dcterms:modified xsi:type="dcterms:W3CDTF">2024-07-09T19:58:10Z</dcterms:modified>
</cp:coreProperties>
</file>